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4" r:id="rId5"/>
    <p:sldId id="263" r:id="rId6"/>
    <p:sldId id="259" r:id="rId7"/>
    <p:sldId id="260" r:id="rId8"/>
    <p:sldId id="265" r:id="rId9"/>
    <p:sldId id="266" r:id="rId10"/>
    <p:sldId id="267" r:id="rId11"/>
    <p:sldId id="269" r:id="rId12"/>
    <p:sldId id="268" r:id="rId13"/>
    <p:sldId id="270" r:id="rId14"/>
    <p:sldId id="272" r:id="rId15"/>
    <p:sldId id="271" r:id="rId16"/>
    <p:sldId id="274" r:id="rId17"/>
    <p:sldId id="273" r:id="rId18"/>
    <p:sldId id="275" r:id="rId19"/>
    <p:sldId id="276" r:id="rId20"/>
    <p:sldId id="261" r:id="rId21"/>
    <p:sldId id="277" r:id="rId22"/>
    <p:sldId id="279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aju Jettappa" initials="RJ" lastIdx="2" clrIdx="0">
    <p:extLst>
      <p:ext uri="{19B8F6BF-5375-455C-9EA6-DF929625EA0E}">
        <p15:presenceInfo xmlns:p15="http://schemas.microsoft.com/office/powerpoint/2012/main" userId="e2b840a76fd4f6c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819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056C16-DB33-4D3D-938E-063A30E2F1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5AFDD4-BE7D-4309-97E7-F5BA6E2B2C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A7DE67-72DB-4B95-A3A1-19AFDED0B5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8C113-5FF3-4FBA-803F-E69E0E1F11F0}" type="datetimeFigureOut">
              <a:rPr lang="en-IN" smtClean="0"/>
              <a:t>15-02-2020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C90BB4-2F92-43A3-A000-21D476667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B17449-CA5C-4A93-A2B2-7705F26F8D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2F7A84-6128-4061-B46A-F4BC7BFA958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777157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B16BC2-D4C1-46AD-980D-0562AF8651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7B35A8A-393E-4BE6-9ACC-C8568E7350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76F0AD-B38C-4B1A-BD05-A6DCA6F6CF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8C113-5FF3-4FBA-803F-E69E0E1F11F0}" type="datetimeFigureOut">
              <a:rPr lang="en-IN" smtClean="0"/>
              <a:t>15-02-2020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B174E9-8995-480A-9057-46F95A2D0F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8FE740-3C4B-465D-BC5E-2E92F8400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2F7A84-6128-4061-B46A-F4BC7BFA958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909628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0685D9A-6FC0-4A06-BA63-4DA53C2A9B4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10514B3-365E-4A01-B004-B31C6A8E41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79C2BF-13CD-415F-8CE2-B1515487F5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8C113-5FF3-4FBA-803F-E69E0E1F11F0}" type="datetimeFigureOut">
              <a:rPr lang="en-IN" smtClean="0"/>
              <a:t>15-02-2020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D440FF-9CF1-44EC-BD1E-E867EDB798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F3CE58-9BF5-424D-80DD-C25C49815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2F7A84-6128-4061-B46A-F4BC7BFA958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593201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D2BE40-6BFC-43DB-8EEA-1903A920A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1F88CD-075A-45E3-951B-6AE68960CF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AA0503-1586-4BF4-88F4-355D573662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8C113-5FF3-4FBA-803F-E69E0E1F11F0}" type="datetimeFigureOut">
              <a:rPr lang="en-IN" smtClean="0"/>
              <a:t>15-02-2020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2B84B0-67E3-4658-BFCC-31CDE3545B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888AB2-F530-40F1-AC48-406BF38A5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2F7A84-6128-4061-B46A-F4BC7BFA958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684063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968652-3CB3-42AD-94E4-7116E6BD23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6582CF-B6F6-43D5-8049-DE8F4D5293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06B6ED-FF87-43A8-8198-941D8B08F0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8C113-5FF3-4FBA-803F-E69E0E1F11F0}" type="datetimeFigureOut">
              <a:rPr lang="en-IN" smtClean="0"/>
              <a:t>15-02-2020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7DCA87-5A1D-4534-A7E3-BCB0792AAB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6A6337-A558-43D3-8EA8-47174AE09D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2F7A84-6128-4061-B46A-F4BC7BFA958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228142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8A2D8D-ADF1-4DDD-A947-652F19063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424EAB-1937-4196-ADA5-61464D08FF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31DF9E-DF2C-4867-9AF9-7B59E4D70B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6C4805-3F0D-43AC-95BA-4A56EC3066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8C113-5FF3-4FBA-803F-E69E0E1F11F0}" type="datetimeFigureOut">
              <a:rPr lang="en-IN" smtClean="0"/>
              <a:t>15-02-2020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5F56-CF4F-4599-B843-A0747213A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FB4B6B-F33E-414E-82ED-2593519D1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2F7A84-6128-4061-B46A-F4BC7BFA958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649430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8056CC-D409-4375-B336-A6AA700528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EF8EAA-ECE1-422F-85CA-C2024081A4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DD93E2-2913-4AD2-9D8E-B0288A3082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E08A0D-749D-4077-924B-8D1388AB87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40DC7F7-7545-4421-A615-FA16BCE674D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5D220D9-634B-49B0-B68D-005A71109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8C113-5FF3-4FBA-803F-E69E0E1F11F0}" type="datetimeFigureOut">
              <a:rPr lang="en-IN" smtClean="0"/>
              <a:t>15-02-2020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91B4798-3BD9-4CA0-9DDD-C8105E5188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C3E015D-C8CF-4A60-8A8D-4C101E7926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2F7A84-6128-4061-B46A-F4BC7BFA958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182964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7A9673-B68D-4182-9851-A22288368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B76673-F91D-4823-B339-35BD733EC1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8C113-5FF3-4FBA-803F-E69E0E1F11F0}" type="datetimeFigureOut">
              <a:rPr lang="en-IN" smtClean="0"/>
              <a:t>15-02-2020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69A52F-C0B9-481D-A76F-3F7B917373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82E47E-7E5F-4757-8D3E-C78B58F8D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2F7A84-6128-4061-B46A-F4BC7BFA958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576694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15EA427-3282-4424-AD69-C1E4E6849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8C113-5FF3-4FBA-803F-E69E0E1F11F0}" type="datetimeFigureOut">
              <a:rPr lang="en-IN" smtClean="0"/>
              <a:t>15-02-2020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6657640-D657-490D-8E34-F15A9F3D10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3B7515-B66B-450B-BB43-6F1B84B664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2F7A84-6128-4061-B46A-F4BC7BFA958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906892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D2B5E-5EE5-4DBF-AE03-62B4DA29D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451ADF-004B-4EFD-83BB-5C1E1E32B2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9320CD-0569-4F34-B40B-9B8E125FE4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D01A26-C79E-4AD5-AA37-49266A172B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8C113-5FF3-4FBA-803F-E69E0E1F11F0}" type="datetimeFigureOut">
              <a:rPr lang="en-IN" smtClean="0"/>
              <a:t>15-02-2020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D6C5E5-0FB3-47CF-8709-56EAB26ACC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DFBEBF-2476-46CA-BFE6-83A98F09F6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2F7A84-6128-4061-B46A-F4BC7BFA958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330947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6E2475-40E1-47F2-ABD7-A686B3933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4C4D4FB-0817-40CE-80A1-0BD99D6A952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5AED55-3E4D-44B6-A72E-969FA7E77C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AC8ED7-398E-401D-A553-3AA0A26117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8C113-5FF3-4FBA-803F-E69E0E1F11F0}" type="datetimeFigureOut">
              <a:rPr lang="en-IN" smtClean="0"/>
              <a:t>15-02-2020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159631-2E3F-4DAD-B54C-6E2D1F577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F7FB87-2246-4766-A637-0A013B38BC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2F7A84-6128-4061-B46A-F4BC7BFA958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605453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alpha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88203E-9A97-4124-A464-4579C4B578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EB348F-766E-47DB-871B-322F13F849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AB4BBB-E29D-4ECD-882C-587B81A8A7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68C113-5FF3-4FBA-803F-E69E0E1F11F0}" type="datetimeFigureOut">
              <a:rPr lang="en-IN" smtClean="0"/>
              <a:t>15-02-2020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872B54-3692-48B3-BE37-DC7CDD7379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D76644-058B-42DC-9D06-4E2299F308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2F7A84-6128-4061-B46A-F4BC7BFA958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488883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utorialspoint.com/" TargetMode="External"/><Relationship Id="rId2" Type="http://schemas.openxmlformats.org/officeDocument/2006/relationships/hyperlink" Target="http://www.javatpoint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stackoverflow.com/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2E9433-E581-4598-A140-27D7FED363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/>
          <a:lstStyle/>
          <a:p>
            <a:r>
              <a:rPr lang="en-IN" b="1" dirty="0"/>
              <a:t>STUDENT MANAGEMENT SYSTEM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C34DEC-EA83-427E-A2E0-FF11C256C8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25532" y="4951215"/>
            <a:ext cx="6339637" cy="447261"/>
          </a:xfrm>
        </p:spPr>
        <p:txBody>
          <a:bodyPr>
            <a:normAutofit/>
          </a:bodyPr>
          <a:lstStyle/>
          <a:p>
            <a:r>
              <a:rPr lang="en-IN" dirty="0"/>
              <a:t>	Presenting by : Raju Jettappa</a:t>
            </a:r>
          </a:p>
        </p:txBody>
      </p:sp>
      <p:sp>
        <p:nvSpPr>
          <p:cNvPr id="4" name="Rectangle: Diagonal Corners Snipped 3">
            <a:extLst>
              <a:ext uri="{FF2B5EF4-FFF2-40B4-BE49-F238E27FC236}">
                <a16:creationId xmlns:a16="http://schemas.microsoft.com/office/drawing/2014/main" id="{AD92104F-B93C-4DE3-B3EE-2F21DD553D24}"/>
              </a:ext>
            </a:extLst>
          </p:cNvPr>
          <p:cNvSpPr/>
          <p:nvPr/>
        </p:nvSpPr>
        <p:spPr>
          <a:xfrm>
            <a:off x="0" y="1"/>
            <a:ext cx="12192000" cy="967408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: Diagonal Corners Snipped 4">
            <a:extLst>
              <a:ext uri="{FF2B5EF4-FFF2-40B4-BE49-F238E27FC236}">
                <a16:creationId xmlns:a16="http://schemas.microsoft.com/office/drawing/2014/main" id="{F124A7E6-BE4C-4A46-8760-99AC3B0A588D}"/>
              </a:ext>
            </a:extLst>
          </p:cNvPr>
          <p:cNvSpPr/>
          <p:nvPr/>
        </p:nvSpPr>
        <p:spPr>
          <a:xfrm>
            <a:off x="-1" y="5872320"/>
            <a:ext cx="12191999" cy="967408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418341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Left-Right 1">
            <a:extLst>
              <a:ext uri="{FF2B5EF4-FFF2-40B4-BE49-F238E27FC236}">
                <a16:creationId xmlns:a16="http://schemas.microsoft.com/office/drawing/2014/main" id="{4CD6B1FD-A507-4732-BA2C-F7CFF48011B1}"/>
              </a:ext>
            </a:extLst>
          </p:cNvPr>
          <p:cNvSpPr/>
          <p:nvPr/>
        </p:nvSpPr>
        <p:spPr>
          <a:xfrm>
            <a:off x="0" y="0"/>
            <a:ext cx="12192000" cy="1252025"/>
          </a:xfrm>
          <a:prstGeom prst="leftRightArrow">
            <a:avLst>
              <a:gd name="adj1" fmla="val 73932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b="1" dirty="0"/>
              <a:t>Screen-Shots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8F9E0B-98C4-4F38-856B-0D08DB8878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80" t="2818" r="38279" b="21736"/>
          <a:stretch/>
        </p:blipFill>
        <p:spPr>
          <a:xfrm>
            <a:off x="206171" y="1383679"/>
            <a:ext cx="5265239" cy="478028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D6C7BCA-D6DD-4227-A7DA-709E752F4D7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92" r="12705" b="3146"/>
          <a:stretch/>
        </p:blipFill>
        <p:spPr>
          <a:xfrm>
            <a:off x="5995925" y="1383584"/>
            <a:ext cx="5644849" cy="4780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5895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Left-Right 1">
            <a:extLst>
              <a:ext uri="{FF2B5EF4-FFF2-40B4-BE49-F238E27FC236}">
                <a16:creationId xmlns:a16="http://schemas.microsoft.com/office/drawing/2014/main" id="{4CD6B1FD-A507-4732-BA2C-F7CFF48011B1}"/>
              </a:ext>
            </a:extLst>
          </p:cNvPr>
          <p:cNvSpPr/>
          <p:nvPr/>
        </p:nvSpPr>
        <p:spPr>
          <a:xfrm>
            <a:off x="0" y="0"/>
            <a:ext cx="12192000" cy="1252025"/>
          </a:xfrm>
          <a:prstGeom prst="leftRightArrow">
            <a:avLst>
              <a:gd name="adj1" fmla="val 73932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b="1" dirty="0"/>
              <a:t>Screen-Shots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231AF7A-3F54-4D05-BFA3-9F27944D6D5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91" t="1506" r="27337" b="2928"/>
          <a:stretch/>
        </p:blipFill>
        <p:spPr>
          <a:xfrm>
            <a:off x="183087" y="1446550"/>
            <a:ext cx="5557270" cy="461697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FDD7022-F0AD-49D9-80B2-F807C8E6BE0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83" t="1489" r="27459" b="2926"/>
          <a:stretch/>
        </p:blipFill>
        <p:spPr>
          <a:xfrm>
            <a:off x="6096000" y="1446550"/>
            <a:ext cx="5646330" cy="4721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2014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Left-Right 1">
            <a:extLst>
              <a:ext uri="{FF2B5EF4-FFF2-40B4-BE49-F238E27FC236}">
                <a16:creationId xmlns:a16="http://schemas.microsoft.com/office/drawing/2014/main" id="{4CD6B1FD-A507-4732-BA2C-F7CFF48011B1}"/>
              </a:ext>
            </a:extLst>
          </p:cNvPr>
          <p:cNvSpPr/>
          <p:nvPr/>
        </p:nvSpPr>
        <p:spPr>
          <a:xfrm>
            <a:off x="0" y="0"/>
            <a:ext cx="12192000" cy="1252025"/>
          </a:xfrm>
          <a:prstGeom prst="leftRightArrow">
            <a:avLst>
              <a:gd name="adj1" fmla="val 73932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b="1" dirty="0"/>
              <a:t>Screen-Shots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BB0AD1-CECE-4A23-B1CC-406A0E781E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46" t="-24" r="27582" b="2928"/>
          <a:stretch/>
        </p:blipFill>
        <p:spPr>
          <a:xfrm>
            <a:off x="269823" y="1469037"/>
            <a:ext cx="5593965" cy="47219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6BD069B-AE15-4A21-9F16-C045B2B47DD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14" t="-24" r="27090" b="3146"/>
          <a:stretch/>
        </p:blipFill>
        <p:spPr>
          <a:xfrm>
            <a:off x="6096000" y="1469037"/>
            <a:ext cx="5617248" cy="4721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6696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Left-Right 1">
            <a:extLst>
              <a:ext uri="{FF2B5EF4-FFF2-40B4-BE49-F238E27FC236}">
                <a16:creationId xmlns:a16="http://schemas.microsoft.com/office/drawing/2014/main" id="{1DA16FEC-F42F-4EEB-A939-C195A32BCD41}"/>
              </a:ext>
            </a:extLst>
          </p:cNvPr>
          <p:cNvSpPr/>
          <p:nvPr/>
        </p:nvSpPr>
        <p:spPr>
          <a:xfrm>
            <a:off x="0" y="0"/>
            <a:ext cx="12192000" cy="1252025"/>
          </a:xfrm>
          <a:prstGeom prst="leftRightArrow">
            <a:avLst>
              <a:gd name="adj1" fmla="val 73932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b="1" dirty="0"/>
              <a:t>Screen-Shots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88BCFD-899A-4452-92EF-43D6118B13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15" t="3036" r="42090" b="18995"/>
          <a:stretch/>
        </p:blipFill>
        <p:spPr>
          <a:xfrm>
            <a:off x="6250899" y="1311985"/>
            <a:ext cx="5576341" cy="48489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E03FBD7-DA3D-44AE-83C3-671BB1D9735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92" t="1670" r="27828" b="3364"/>
          <a:stretch/>
        </p:blipFill>
        <p:spPr>
          <a:xfrm>
            <a:off x="184363" y="1311985"/>
            <a:ext cx="5756739" cy="4789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1483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Left-Right 1">
            <a:extLst>
              <a:ext uri="{FF2B5EF4-FFF2-40B4-BE49-F238E27FC236}">
                <a16:creationId xmlns:a16="http://schemas.microsoft.com/office/drawing/2014/main" id="{1DA16FEC-F42F-4EEB-A939-C195A32BCD41}"/>
              </a:ext>
            </a:extLst>
          </p:cNvPr>
          <p:cNvSpPr/>
          <p:nvPr/>
        </p:nvSpPr>
        <p:spPr>
          <a:xfrm>
            <a:off x="0" y="0"/>
            <a:ext cx="12192000" cy="1252025"/>
          </a:xfrm>
          <a:prstGeom prst="leftRightArrow">
            <a:avLst>
              <a:gd name="adj1" fmla="val 73932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b="1" dirty="0"/>
              <a:t>Screen-Shots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E604BF-CECB-4B86-A2AD-D10CC1B0500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61" t="2818" r="41967" b="7520"/>
          <a:stretch/>
        </p:blipFill>
        <p:spPr>
          <a:xfrm>
            <a:off x="6488132" y="1252025"/>
            <a:ext cx="5331500" cy="54106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CA29F2D-DF8F-414A-BBDF-EB301C9EF84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69" t="2818" r="42213" b="6795"/>
          <a:stretch/>
        </p:blipFill>
        <p:spPr>
          <a:xfrm>
            <a:off x="629587" y="1252025"/>
            <a:ext cx="5331501" cy="5427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1916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Left-Right 1">
            <a:extLst>
              <a:ext uri="{FF2B5EF4-FFF2-40B4-BE49-F238E27FC236}">
                <a16:creationId xmlns:a16="http://schemas.microsoft.com/office/drawing/2014/main" id="{1DA16FEC-F42F-4EEB-A939-C195A32BCD41}"/>
              </a:ext>
            </a:extLst>
          </p:cNvPr>
          <p:cNvSpPr/>
          <p:nvPr/>
        </p:nvSpPr>
        <p:spPr>
          <a:xfrm>
            <a:off x="0" y="0"/>
            <a:ext cx="12192000" cy="1252025"/>
          </a:xfrm>
          <a:prstGeom prst="leftRightArrow">
            <a:avLst>
              <a:gd name="adj1" fmla="val 73932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b="1" dirty="0"/>
              <a:t>Screen-Shots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B07891-1847-4DDE-BCFF-8AAA692DAC9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01" b="7957"/>
          <a:stretch/>
        </p:blipFill>
        <p:spPr>
          <a:xfrm>
            <a:off x="722026" y="1424065"/>
            <a:ext cx="10747948" cy="4939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6856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Left-Right 1">
            <a:extLst>
              <a:ext uri="{FF2B5EF4-FFF2-40B4-BE49-F238E27FC236}">
                <a16:creationId xmlns:a16="http://schemas.microsoft.com/office/drawing/2014/main" id="{1DA16FEC-F42F-4EEB-A939-C195A32BCD41}"/>
              </a:ext>
            </a:extLst>
          </p:cNvPr>
          <p:cNvSpPr/>
          <p:nvPr/>
        </p:nvSpPr>
        <p:spPr>
          <a:xfrm>
            <a:off x="0" y="0"/>
            <a:ext cx="12192000" cy="1252025"/>
          </a:xfrm>
          <a:prstGeom prst="leftRightArrow">
            <a:avLst>
              <a:gd name="adj1" fmla="val 73932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b="1" dirty="0"/>
              <a:t>Screen-Shots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23D79C-F730-4FDB-81CB-098916872EF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08" b="7301"/>
          <a:stretch/>
        </p:blipFill>
        <p:spPr>
          <a:xfrm>
            <a:off x="509666" y="1252025"/>
            <a:ext cx="10852877" cy="5373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05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Left-Right 1">
            <a:extLst>
              <a:ext uri="{FF2B5EF4-FFF2-40B4-BE49-F238E27FC236}">
                <a16:creationId xmlns:a16="http://schemas.microsoft.com/office/drawing/2014/main" id="{1DA16FEC-F42F-4EEB-A939-C195A32BCD41}"/>
              </a:ext>
            </a:extLst>
          </p:cNvPr>
          <p:cNvSpPr/>
          <p:nvPr/>
        </p:nvSpPr>
        <p:spPr>
          <a:xfrm>
            <a:off x="0" y="0"/>
            <a:ext cx="12192000" cy="1252025"/>
          </a:xfrm>
          <a:prstGeom prst="leftRightArrow">
            <a:avLst>
              <a:gd name="adj1" fmla="val 73932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b="1" dirty="0"/>
              <a:t>Screen-Shots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01A5BD-95AC-4487-979D-33DB64E399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2" t="2819" b="7520"/>
          <a:stretch/>
        </p:blipFill>
        <p:spPr>
          <a:xfrm>
            <a:off x="841947" y="1252025"/>
            <a:ext cx="10508105" cy="5265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5776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Left-Right 1">
            <a:extLst>
              <a:ext uri="{FF2B5EF4-FFF2-40B4-BE49-F238E27FC236}">
                <a16:creationId xmlns:a16="http://schemas.microsoft.com/office/drawing/2014/main" id="{1DA16FEC-F42F-4EEB-A939-C195A32BCD41}"/>
              </a:ext>
            </a:extLst>
          </p:cNvPr>
          <p:cNvSpPr/>
          <p:nvPr/>
        </p:nvSpPr>
        <p:spPr>
          <a:xfrm>
            <a:off x="0" y="0"/>
            <a:ext cx="12192000" cy="1252025"/>
          </a:xfrm>
          <a:prstGeom prst="leftRightArrow">
            <a:avLst>
              <a:gd name="adj1" fmla="val 73932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b="1" dirty="0"/>
              <a:t>Screen-Shots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CF3450E-D0B9-44EE-B15D-ECB05A69AC5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1" t="4009" b="7654"/>
          <a:stretch/>
        </p:blipFill>
        <p:spPr>
          <a:xfrm>
            <a:off x="793377" y="1364105"/>
            <a:ext cx="10605245" cy="535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7512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Left-Right 1">
            <a:extLst>
              <a:ext uri="{FF2B5EF4-FFF2-40B4-BE49-F238E27FC236}">
                <a16:creationId xmlns:a16="http://schemas.microsoft.com/office/drawing/2014/main" id="{1DA16FEC-F42F-4EEB-A939-C195A32BCD41}"/>
              </a:ext>
            </a:extLst>
          </p:cNvPr>
          <p:cNvSpPr/>
          <p:nvPr/>
        </p:nvSpPr>
        <p:spPr>
          <a:xfrm>
            <a:off x="0" y="0"/>
            <a:ext cx="12192000" cy="1252025"/>
          </a:xfrm>
          <a:prstGeom prst="leftRightArrow">
            <a:avLst>
              <a:gd name="adj1" fmla="val 73932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b="1" dirty="0"/>
              <a:t>Screen-Shots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E17B94-02B6-4370-ABDB-0EFA70CDEEC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5" t="3013" r="205" b="7763"/>
          <a:stretch/>
        </p:blipFill>
        <p:spPr>
          <a:xfrm>
            <a:off x="674558" y="1252025"/>
            <a:ext cx="10628026" cy="5331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7652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6A7EF4-5536-40D6-A40C-947B2B695D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IN" dirty="0"/>
              <a:t>Student management System is a system that </a:t>
            </a:r>
            <a:r>
              <a:rPr lang="en-IN" b="1" dirty="0"/>
              <a:t>manages the records</a:t>
            </a:r>
            <a:r>
              <a:rPr lang="en-IN" dirty="0"/>
              <a:t> of a student .</a:t>
            </a:r>
          </a:p>
          <a:p>
            <a:endParaRPr lang="en-IN" dirty="0"/>
          </a:p>
          <a:p>
            <a:r>
              <a:rPr lang="en-IN" dirty="0"/>
              <a:t>It’s </a:t>
            </a:r>
            <a:r>
              <a:rPr lang="en-IN" b="1" dirty="0"/>
              <a:t>Designed </a:t>
            </a:r>
            <a:r>
              <a:rPr lang="en-IN" dirty="0"/>
              <a:t>to help colleges for manage details.</a:t>
            </a:r>
          </a:p>
          <a:p>
            <a:endParaRPr lang="en-IN" dirty="0"/>
          </a:p>
          <a:p>
            <a:r>
              <a:rPr lang="en-IN" b="1" dirty="0"/>
              <a:t>Extensive information </a:t>
            </a:r>
            <a:r>
              <a:rPr lang="en-IN" dirty="0"/>
              <a:t>is available at your fingertips through this system.</a:t>
            </a:r>
          </a:p>
          <a:p>
            <a:endParaRPr lang="en-IN" dirty="0"/>
          </a:p>
          <a:p>
            <a:r>
              <a:rPr lang="en-IN" dirty="0"/>
              <a:t>This make easier to </a:t>
            </a:r>
            <a:r>
              <a:rPr lang="en-IN" b="1" dirty="0"/>
              <a:t>navigate</a:t>
            </a:r>
            <a:r>
              <a:rPr lang="en-IN" dirty="0"/>
              <a:t> and to use </a:t>
            </a:r>
            <a:r>
              <a:rPr lang="en-IN" b="1" dirty="0"/>
              <a:t>maximizing effectiveness </a:t>
            </a:r>
            <a:r>
              <a:rPr lang="en-IN" dirty="0"/>
              <a:t>of time.</a:t>
            </a:r>
          </a:p>
          <a:p>
            <a:endParaRPr lang="en-IN" dirty="0"/>
          </a:p>
        </p:txBody>
      </p:sp>
      <p:sp>
        <p:nvSpPr>
          <p:cNvPr id="6" name="Arrow: Left-Right 5">
            <a:extLst>
              <a:ext uri="{FF2B5EF4-FFF2-40B4-BE49-F238E27FC236}">
                <a16:creationId xmlns:a16="http://schemas.microsoft.com/office/drawing/2014/main" id="{C358E8DB-EA51-450D-8480-5038B391A0BF}"/>
              </a:ext>
            </a:extLst>
          </p:cNvPr>
          <p:cNvSpPr/>
          <p:nvPr/>
        </p:nvSpPr>
        <p:spPr>
          <a:xfrm>
            <a:off x="0" y="0"/>
            <a:ext cx="12192000" cy="1252025"/>
          </a:xfrm>
          <a:prstGeom prst="leftRightArrow">
            <a:avLst>
              <a:gd name="adj1" fmla="val 73932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b="1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34145605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6249B6-BB78-4C2E-B64C-F828BE2D51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We can run entire system in any </a:t>
            </a:r>
            <a:r>
              <a:rPr lang="en-IN" b="1" dirty="0"/>
              <a:t>operating system</a:t>
            </a:r>
            <a:r>
              <a:rPr lang="en-IN" dirty="0"/>
              <a:t>.</a:t>
            </a:r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And also we will have an </a:t>
            </a:r>
            <a:r>
              <a:rPr lang="en-IN" b="1" dirty="0"/>
              <a:t>android application </a:t>
            </a:r>
            <a:r>
              <a:rPr lang="en-IN" dirty="0"/>
              <a:t>of this entire system.</a:t>
            </a:r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We will see the entire system more </a:t>
            </a:r>
            <a:r>
              <a:rPr lang="en-IN" b="1" dirty="0"/>
              <a:t>interactive</a:t>
            </a:r>
          </a:p>
          <a:p>
            <a:endParaRPr lang="en-IN" dirty="0"/>
          </a:p>
        </p:txBody>
      </p:sp>
      <p:sp>
        <p:nvSpPr>
          <p:cNvPr id="5" name="Arrow: Left-Right 4">
            <a:extLst>
              <a:ext uri="{FF2B5EF4-FFF2-40B4-BE49-F238E27FC236}">
                <a16:creationId xmlns:a16="http://schemas.microsoft.com/office/drawing/2014/main" id="{74896C1D-AAD6-4A2C-B478-6AF1DC76A3A5}"/>
              </a:ext>
            </a:extLst>
          </p:cNvPr>
          <p:cNvSpPr/>
          <p:nvPr/>
        </p:nvSpPr>
        <p:spPr>
          <a:xfrm>
            <a:off x="0" y="55024"/>
            <a:ext cx="12192000" cy="1252025"/>
          </a:xfrm>
          <a:prstGeom prst="leftRightArrow">
            <a:avLst>
              <a:gd name="adj1" fmla="val 73932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b="1" dirty="0"/>
              <a:t>Future Scope </a:t>
            </a:r>
          </a:p>
        </p:txBody>
      </p:sp>
    </p:spTree>
    <p:extLst>
      <p:ext uri="{BB962C8B-B14F-4D97-AF65-F5344CB8AC3E}">
        <p14:creationId xmlns:p14="http://schemas.microsoft.com/office/powerpoint/2010/main" val="7057585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3FCAD5-7F88-4125-B062-0861B47861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852" y="1825625"/>
            <a:ext cx="10495722" cy="4351338"/>
          </a:xfrm>
        </p:spPr>
        <p:txBody>
          <a:bodyPr/>
          <a:lstStyle/>
          <a:p>
            <a:r>
              <a:rPr lang="en-IN" dirty="0">
                <a:hlinkClick r:id="rId2"/>
              </a:rPr>
              <a:t>www.javatpoint.com</a:t>
            </a:r>
            <a:endParaRPr lang="en-IN" dirty="0"/>
          </a:p>
          <a:p>
            <a:endParaRPr lang="en-IN" dirty="0"/>
          </a:p>
          <a:p>
            <a:r>
              <a:rPr lang="en-IN" dirty="0">
                <a:hlinkClick r:id="rId3"/>
              </a:rPr>
              <a:t>www.tutorialspoint.com</a:t>
            </a:r>
            <a:endParaRPr lang="en-IN" dirty="0"/>
          </a:p>
          <a:p>
            <a:endParaRPr lang="en-IN" dirty="0"/>
          </a:p>
          <a:p>
            <a:r>
              <a:rPr lang="en-IN" dirty="0">
                <a:hlinkClick r:id="rId4"/>
              </a:rPr>
              <a:t>www.stackoverflow.com</a:t>
            </a:r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sp>
        <p:nvSpPr>
          <p:cNvPr id="4" name="Arrow: Left-Right 3">
            <a:extLst>
              <a:ext uri="{FF2B5EF4-FFF2-40B4-BE49-F238E27FC236}">
                <a16:creationId xmlns:a16="http://schemas.microsoft.com/office/drawing/2014/main" id="{37D6DEBE-452A-46B9-BE9B-6E3BFC1599FA}"/>
              </a:ext>
            </a:extLst>
          </p:cNvPr>
          <p:cNvSpPr/>
          <p:nvPr/>
        </p:nvSpPr>
        <p:spPr>
          <a:xfrm>
            <a:off x="0" y="0"/>
            <a:ext cx="12192000" cy="1252025"/>
          </a:xfrm>
          <a:prstGeom prst="leftRightArrow">
            <a:avLst>
              <a:gd name="adj1" fmla="val 73932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b="1" dirty="0"/>
              <a:t>Reference </a:t>
            </a:r>
          </a:p>
        </p:txBody>
      </p:sp>
    </p:spTree>
    <p:extLst>
      <p:ext uri="{BB962C8B-B14F-4D97-AF65-F5344CB8AC3E}">
        <p14:creationId xmlns:p14="http://schemas.microsoft.com/office/powerpoint/2010/main" val="19666934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2E9433-E581-4598-A140-27D7FED363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19200" y="2249556"/>
            <a:ext cx="9144000" cy="1707667"/>
          </a:xfrm>
        </p:spPr>
        <p:txBody>
          <a:bodyPr/>
          <a:lstStyle/>
          <a:p>
            <a:r>
              <a:rPr lang="en-IN" b="1" dirty="0"/>
              <a:t>Thank you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C34DEC-EA83-427E-A2E0-FF11C256C8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25532" y="4951215"/>
            <a:ext cx="6339637" cy="447261"/>
          </a:xfrm>
        </p:spPr>
        <p:txBody>
          <a:bodyPr>
            <a:normAutofit/>
          </a:bodyPr>
          <a:lstStyle/>
          <a:p>
            <a:r>
              <a:rPr lang="en-IN" dirty="0"/>
              <a:t>	</a:t>
            </a:r>
          </a:p>
        </p:txBody>
      </p:sp>
      <p:sp>
        <p:nvSpPr>
          <p:cNvPr id="4" name="Rectangle: Diagonal Corners Snipped 3">
            <a:extLst>
              <a:ext uri="{FF2B5EF4-FFF2-40B4-BE49-F238E27FC236}">
                <a16:creationId xmlns:a16="http://schemas.microsoft.com/office/drawing/2014/main" id="{AD92104F-B93C-4DE3-B3EE-2F21DD553D24}"/>
              </a:ext>
            </a:extLst>
          </p:cNvPr>
          <p:cNvSpPr/>
          <p:nvPr/>
        </p:nvSpPr>
        <p:spPr>
          <a:xfrm>
            <a:off x="0" y="1"/>
            <a:ext cx="12192000" cy="967408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: Diagonal Corners Snipped 4">
            <a:extLst>
              <a:ext uri="{FF2B5EF4-FFF2-40B4-BE49-F238E27FC236}">
                <a16:creationId xmlns:a16="http://schemas.microsoft.com/office/drawing/2014/main" id="{F124A7E6-BE4C-4A46-8760-99AC3B0A588D}"/>
              </a:ext>
            </a:extLst>
          </p:cNvPr>
          <p:cNvSpPr/>
          <p:nvPr/>
        </p:nvSpPr>
        <p:spPr>
          <a:xfrm>
            <a:off x="-1" y="5872320"/>
            <a:ext cx="12191999" cy="967408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222649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CB5452-F2F5-4BF3-A8CA-60B8C88E1D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IN" dirty="0"/>
              <a:t>Its Provides </a:t>
            </a:r>
            <a:r>
              <a:rPr lang="en-IN" b="1" dirty="0"/>
              <a:t>better and efficient </a:t>
            </a:r>
            <a:r>
              <a:rPr lang="en-IN" dirty="0"/>
              <a:t>services.</a:t>
            </a:r>
          </a:p>
          <a:p>
            <a:endParaRPr lang="en-IN" dirty="0"/>
          </a:p>
          <a:p>
            <a:r>
              <a:rPr lang="en-IN" dirty="0"/>
              <a:t>Reduce the </a:t>
            </a:r>
            <a:r>
              <a:rPr lang="en-IN" b="1" dirty="0"/>
              <a:t>workload</a:t>
            </a:r>
            <a:r>
              <a:rPr lang="en-IN" dirty="0"/>
              <a:t> of college.</a:t>
            </a:r>
          </a:p>
          <a:p>
            <a:endParaRPr lang="en-IN" dirty="0"/>
          </a:p>
          <a:p>
            <a:r>
              <a:rPr lang="en-IN" b="1" dirty="0"/>
              <a:t>Faster</a:t>
            </a:r>
            <a:r>
              <a:rPr lang="en-IN" dirty="0"/>
              <a:t> way to get information about student.</a:t>
            </a:r>
          </a:p>
          <a:p>
            <a:endParaRPr lang="en-IN" dirty="0"/>
          </a:p>
          <a:p>
            <a:r>
              <a:rPr lang="en-IN" dirty="0"/>
              <a:t>All details will be available </a:t>
            </a:r>
            <a:r>
              <a:rPr lang="en-IN" b="1" dirty="0"/>
              <a:t>on a click</a:t>
            </a:r>
            <a:r>
              <a:rPr lang="en-IN" dirty="0"/>
              <a:t>.</a:t>
            </a:r>
          </a:p>
          <a:p>
            <a:endParaRPr lang="en-IN" dirty="0"/>
          </a:p>
          <a:p>
            <a:r>
              <a:rPr lang="en-IN" dirty="0"/>
              <a:t>There is no need of </a:t>
            </a:r>
            <a:r>
              <a:rPr lang="en-IN" b="1" dirty="0"/>
              <a:t>Paperwork</a:t>
            </a:r>
            <a:r>
              <a:rPr lang="en-IN" dirty="0"/>
              <a:t>.</a:t>
            </a:r>
          </a:p>
          <a:p>
            <a:endParaRPr lang="en-IN" dirty="0"/>
          </a:p>
        </p:txBody>
      </p:sp>
      <p:sp>
        <p:nvSpPr>
          <p:cNvPr id="4" name="Arrow: Left-Right 3">
            <a:extLst>
              <a:ext uri="{FF2B5EF4-FFF2-40B4-BE49-F238E27FC236}">
                <a16:creationId xmlns:a16="http://schemas.microsoft.com/office/drawing/2014/main" id="{6B26A8FD-629E-4E7E-91FB-A7D81C0075A4}"/>
              </a:ext>
            </a:extLst>
          </p:cNvPr>
          <p:cNvSpPr/>
          <p:nvPr/>
        </p:nvSpPr>
        <p:spPr>
          <a:xfrm>
            <a:off x="0" y="0"/>
            <a:ext cx="12192000" cy="1252025"/>
          </a:xfrm>
          <a:prstGeom prst="leftRightArrow">
            <a:avLst>
              <a:gd name="adj1" fmla="val 73932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b="1" dirty="0"/>
              <a:t>OJECTIVES</a:t>
            </a:r>
          </a:p>
        </p:txBody>
      </p:sp>
    </p:spTree>
    <p:extLst>
      <p:ext uri="{BB962C8B-B14F-4D97-AF65-F5344CB8AC3E}">
        <p14:creationId xmlns:p14="http://schemas.microsoft.com/office/powerpoint/2010/main" val="31321319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C7D67A-BDB4-4EBD-B94D-3D9350346F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25148" y="1666599"/>
            <a:ext cx="7195929" cy="4351338"/>
          </a:xfrm>
        </p:spPr>
        <p:txBody>
          <a:bodyPr>
            <a:normAutofit lnSpcReduction="10000"/>
          </a:bodyPr>
          <a:lstStyle/>
          <a:p>
            <a:r>
              <a:rPr lang="en-IN" b="1" dirty="0"/>
              <a:t>Main panel </a:t>
            </a:r>
          </a:p>
          <a:p>
            <a:pPr lvl="1"/>
            <a:r>
              <a:rPr lang="en-IN" dirty="0"/>
              <a:t>Register</a:t>
            </a:r>
            <a:r>
              <a:rPr lang="en-IN" b="1" dirty="0"/>
              <a:t> </a:t>
            </a:r>
            <a:r>
              <a:rPr lang="en-IN" dirty="0"/>
              <a:t>as Student</a:t>
            </a:r>
          </a:p>
          <a:p>
            <a:pPr lvl="1"/>
            <a:r>
              <a:rPr lang="en-IN" dirty="0"/>
              <a:t>Register as Admin</a:t>
            </a:r>
          </a:p>
          <a:p>
            <a:pPr lvl="1"/>
            <a:r>
              <a:rPr lang="en-IN" dirty="0"/>
              <a:t>Login as Admin</a:t>
            </a:r>
          </a:p>
          <a:p>
            <a:pPr marL="457200" lvl="1" indent="0">
              <a:buNone/>
            </a:pPr>
            <a:endParaRPr lang="en-IN" b="1" dirty="0"/>
          </a:p>
          <a:p>
            <a:r>
              <a:rPr lang="en-IN" b="1" dirty="0"/>
              <a:t>Register as Student</a:t>
            </a:r>
          </a:p>
          <a:p>
            <a:pPr lvl="1"/>
            <a:r>
              <a:rPr lang="en-IN" dirty="0"/>
              <a:t>Students details</a:t>
            </a:r>
          </a:p>
          <a:p>
            <a:pPr lvl="1"/>
            <a:r>
              <a:rPr lang="en-IN" dirty="0"/>
              <a:t>Terms and conditions</a:t>
            </a:r>
          </a:p>
          <a:p>
            <a:pPr lvl="1"/>
            <a:r>
              <a:rPr lang="en-IN" dirty="0"/>
              <a:t>Display block</a:t>
            </a:r>
          </a:p>
          <a:p>
            <a:pPr lvl="1"/>
            <a:endParaRPr lang="en-IN" b="1" dirty="0"/>
          </a:p>
          <a:p>
            <a:pPr marL="457200" lvl="1" indent="0">
              <a:buNone/>
            </a:pPr>
            <a:r>
              <a:rPr lang="en-IN" dirty="0"/>
              <a:t>						</a:t>
            </a:r>
          </a:p>
        </p:txBody>
      </p:sp>
      <p:sp>
        <p:nvSpPr>
          <p:cNvPr id="4" name="Arrow: Left-Right 3">
            <a:extLst>
              <a:ext uri="{FF2B5EF4-FFF2-40B4-BE49-F238E27FC236}">
                <a16:creationId xmlns:a16="http://schemas.microsoft.com/office/drawing/2014/main" id="{BCAC5F25-5139-4B8F-8418-7423B3D8773D}"/>
              </a:ext>
            </a:extLst>
          </p:cNvPr>
          <p:cNvSpPr/>
          <p:nvPr/>
        </p:nvSpPr>
        <p:spPr>
          <a:xfrm>
            <a:off x="0" y="0"/>
            <a:ext cx="12192000" cy="1252025"/>
          </a:xfrm>
          <a:prstGeom prst="leftRightArrow">
            <a:avLst>
              <a:gd name="adj1" fmla="val 73932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b="1" dirty="0"/>
              <a:t>MODULES </a:t>
            </a:r>
          </a:p>
        </p:txBody>
      </p:sp>
    </p:spTree>
    <p:extLst>
      <p:ext uri="{BB962C8B-B14F-4D97-AF65-F5344CB8AC3E}">
        <p14:creationId xmlns:p14="http://schemas.microsoft.com/office/powerpoint/2010/main" val="37671525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C7D67A-BDB4-4EBD-B94D-3D9350346F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4748" y="1971399"/>
            <a:ext cx="7195929" cy="4351338"/>
          </a:xfrm>
        </p:spPr>
        <p:txBody>
          <a:bodyPr>
            <a:normAutofit/>
          </a:bodyPr>
          <a:lstStyle/>
          <a:p>
            <a:r>
              <a:rPr lang="en-IN" b="1" dirty="0"/>
              <a:t>Login as Admin</a:t>
            </a:r>
          </a:p>
          <a:p>
            <a:pPr lvl="1"/>
            <a:r>
              <a:rPr lang="en-IN" dirty="0"/>
              <a:t>Login Details</a:t>
            </a:r>
          </a:p>
          <a:p>
            <a:pPr lvl="1"/>
            <a:r>
              <a:rPr lang="en-IN" dirty="0"/>
              <a:t>Forget password</a:t>
            </a:r>
          </a:p>
          <a:p>
            <a:pPr lvl="1"/>
            <a:endParaRPr lang="en-IN" b="1" dirty="0"/>
          </a:p>
          <a:p>
            <a:r>
              <a:rPr lang="en-IN" b="1" dirty="0"/>
              <a:t>Forget password</a:t>
            </a:r>
          </a:p>
          <a:p>
            <a:pPr lvl="1"/>
            <a:r>
              <a:rPr lang="en-IN" dirty="0"/>
              <a:t>Email id </a:t>
            </a:r>
          </a:p>
          <a:p>
            <a:pPr lvl="1"/>
            <a:r>
              <a:rPr lang="en-IN" dirty="0"/>
              <a:t>Security question</a:t>
            </a:r>
          </a:p>
          <a:p>
            <a:pPr lvl="1"/>
            <a:endParaRPr lang="en-IN" b="1" dirty="0"/>
          </a:p>
          <a:p>
            <a:pPr lvl="1"/>
            <a:endParaRPr lang="en-IN" b="1" dirty="0"/>
          </a:p>
          <a:p>
            <a:pPr marL="457200" lvl="1" indent="0">
              <a:buNone/>
            </a:pPr>
            <a:r>
              <a:rPr lang="en-IN" dirty="0"/>
              <a:t>						</a:t>
            </a:r>
          </a:p>
        </p:txBody>
      </p:sp>
      <p:sp>
        <p:nvSpPr>
          <p:cNvPr id="4" name="Arrow: Left-Right 3">
            <a:extLst>
              <a:ext uri="{FF2B5EF4-FFF2-40B4-BE49-F238E27FC236}">
                <a16:creationId xmlns:a16="http://schemas.microsoft.com/office/drawing/2014/main" id="{BCAC5F25-5139-4B8F-8418-7423B3D8773D}"/>
              </a:ext>
            </a:extLst>
          </p:cNvPr>
          <p:cNvSpPr/>
          <p:nvPr/>
        </p:nvSpPr>
        <p:spPr>
          <a:xfrm>
            <a:off x="0" y="0"/>
            <a:ext cx="12192000" cy="1252025"/>
          </a:xfrm>
          <a:prstGeom prst="leftRightArrow">
            <a:avLst>
              <a:gd name="adj1" fmla="val 73932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b="1" dirty="0"/>
              <a:t>MODULES </a:t>
            </a:r>
          </a:p>
        </p:txBody>
      </p:sp>
    </p:spTree>
    <p:extLst>
      <p:ext uri="{BB962C8B-B14F-4D97-AF65-F5344CB8AC3E}">
        <p14:creationId xmlns:p14="http://schemas.microsoft.com/office/powerpoint/2010/main" val="37169800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D2A37B-10CB-46BB-A0C6-C91F231C7E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IN" b="1" dirty="0"/>
              <a:t> Hardware :-</a:t>
            </a:r>
          </a:p>
          <a:p>
            <a:r>
              <a:rPr lang="en-IN" dirty="0"/>
              <a:t>Processor  : Pentium or higher</a:t>
            </a:r>
          </a:p>
          <a:p>
            <a:r>
              <a:rPr lang="en-IN" dirty="0"/>
              <a:t>RAM 	: 1024mb/ 1Gb </a:t>
            </a:r>
          </a:p>
          <a:p>
            <a:r>
              <a:rPr lang="en-IN" dirty="0"/>
              <a:t>Hard Drive : 500Mb or more</a:t>
            </a:r>
          </a:p>
          <a:p>
            <a:endParaRPr lang="en-IN" dirty="0"/>
          </a:p>
          <a:p>
            <a:pPr>
              <a:buFont typeface="Wingdings" panose="05000000000000000000" pitchFamily="2" charset="2"/>
              <a:buChar char="Ø"/>
            </a:pPr>
            <a:r>
              <a:rPr lang="en-IN" b="1" dirty="0"/>
              <a:t> Software :-</a:t>
            </a:r>
          </a:p>
          <a:p>
            <a:r>
              <a:rPr lang="en-IN" dirty="0"/>
              <a:t>Operating System  : Windows 7,8,10</a:t>
            </a:r>
          </a:p>
          <a:p>
            <a:r>
              <a:rPr lang="en-IN" dirty="0"/>
              <a:t>Language		  : JAVA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sp>
        <p:nvSpPr>
          <p:cNvPr id="4" name="Arrow: Left-Right 3">
            <a:extLst>
              <a:ext uri="{FF2B5EF4-FFF2-40B4-BE49-F238E27FC236}">
                <a16:creationId xmlns:a16="http://schemas.microsoft.com/office/drawing/2014/main" id="{7E9C7D22-51F7-4791-ABC4-7B8E1C734E3E}"/>
              </a:ext>
            </a:extLst>
          </p:cNvPr>
          <p:cNvSpPr/>
          <p:nvPr/>
        </p:nvSpPr>
        <p:spPr>
          <a:xfrm>
            <a:off x="0" y="55024"/>
            <a:ext cx="12192000" cy="1252025"/>
          </a:xfrm>
          <a:prstGeom prst="leftRightArrow">
            <a:avLst>
              <a:gd name="adj1" fmla="val 73932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b="1" dirty="0"/>
              <a:t>Hardware &amp; Software Requirements</a:t>
            </a:r>
          </a:p>
        </p:txBody>
      </p:sp>
    </p:spTree>
    <p:extLst>
      <p:ext uri="{BB962C8B-B14F-4D97-AF65-F5344CB8AC3E}">
        <p14:creationId xmlns:p14="http://schemas.microsoft.com/office/powerpoint/2010/main" val="10622746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B391B6-3BFF-45B2-A971-62C04B7BF8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IN" b="1" dirty="0"/>
              <a:t>Development Tools :-</a:t>
            </a:r>
          </a:p>
          <a:p>
            <a:r>
              <a:rPr lang="en-IN" dirty="0"/>
              <a:t>Eclipse IDE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pPr>
              <a:buFont typeface="Wingdings" panose="05000000000000000000" pitchFamily="2" charset="2"/>
              <a:buChar char="Ø"/>
            </a:pPr>
            <a:r>
              <a:rPr lang="en-IN" b="1" dirty="0"/>
              <a:t>Technology used :-</a:t>
            </a:r>
          </a:p>
          <a:p>
            <a:r>
              <a:rPr lang="en-IN" dirty="0"/>
              <a:t>JDK (java Development kit)</a:t>
            </a:r>
          </a:p>
        </p:txBody>
      </p:sp>
      <p:sp>
        <p:nvSpPr>
          <p:cNvPr id="5" name="Arrow: Left-Right 4">
            <a:extLst>
              <a:ext uri="{FF2B5EF4-FFF2-40B4-BE49-F238E27FC236}">
                <a16:creationId xmlns:a16="http://schemas.microsoft.com/office/drawing/2014/main" id="{6077E3C5-BDE8-4CED-A99B-A348300DE357}"/>
              </a:ext>
            </a:extLst>
          </p:cNvPr>
          <p:cNvSpPr/>
          <p:nvPr/>
        </p:nvSpPr>
        <p:spPr>
          <a:xfrm>
            <a:off x="0" y="0"/>
            <a:ext cx="12192000" cy="1252025"/>
          </a:xfrm>
          <a:prstGeom prst="leftRightArrow">
            <a:avLst>
              <a:gd name="adj1" fmla="val 73932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b="1" dirty="0"/>
              <a:t>Development Tools &amp; Technology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65B520-5761-441B-B213-93754F4F85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6972" y="1691822"/>
            <a:ext cx="4286250" cy="21431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AE1B513-8193-497B-8F0B-869EEC89B6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1347" y="4408547"/>
            <a:ext cx="2857500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0015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Left-Right 1">
            <a:extLst>
              <a:ext uri="{FF2B5EF4-FFF2-40B4-BE49-F238E27FC236}">
                <a16:creationId xmlns:a16="http://schemas.microsoft.com/office/drawing/2014/main" id="{981A04ED-CC07-44FA-A4A0-378FB572C3CF}"/>
              </a:ext>
            </a:extLst>
          </p:cNvPr>
          <p:cNvSpPr/>
          <p:nvPr/>
        </p:nvSpPr>
        <p:spPr>
          <a:xfrm>
            <a:off x="0" y="0"/>
            <a:ext cx="12192000" cy="1252025"/>
          </a:xfrm>
          <a:prstGeom prst="leftRightArrow">
            <a:avLst>
              <a:gd name="adj1" fmla="val 73932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b="1" dirty="0"/>
              <a:t>Data flow Diagram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6C1B3D0-E1C9-4480-91D0-4B3D609DB646}"/>
              </a:ext>
            </a:extLst>
          </p:cNvPr>
          <p:cNvSpPr/>
          <p:nvPr/>
        </p:nvSpPr>
        <p:spPr>
          <a:xfrm>
            <a:off x="795129" y="3008244"/>
            <a:ext cx="1046922" cy="13914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------------------------Files        -----------------------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E1BE361-9185-4325-ACAE-64EF0E1D1B88}"/>
              </a:ext>
            </a:extLst>
          </p:cNvPr>
          <p:cNvSpPr/>
          <p:nvPr/>
        </p:nvSpPr>
        <p:spPr>
          <a:xfrm>
            <a:off x="4651513" y="3104323"/>
            <a:ext cx="2266122" cy="1295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 Student management </a:t>
            </a:r>
          </a:p>
          <a:p>
            <a:pPr algn="ctr"/>
            <a:r>
              <a:rPr lang="en-IN" dirty="0"/>
              <a:t>System</a:t>
            </a:r>
          </a:p>
          <a:p>
            <a:pPr algn="ctr"/>
            <a:r>
              <a:rPr lang="en-IN" dirty="0"/>
              <a:t>application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9A58E3B-18C8-4EBF-86C8-5A796C068438}"/>
              </a:ext>
            </a:extLst>
          </p:cNvPr>
          <p:cNvSpPr/>
          <p:nvPr/>
        </p:nvSpPr>
        <p:spPr>
          <a:xfrm>
            <a:off x="9727096" y="3460475"/>
            <a:ext cx="1815547" cy="5830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Admin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0015E82-7875-4CD2-B1CA-DDBC6E736458}"/>
              </a:ext>
            </a:extLst>
          </p:cNvPr>
          <p:cNvCxnSpPr>
            <a:cxnSpLocks/>
          </p:cNvCxnSpPr>
          <p:nvPr/>
        </p:nvCxnSpPr>
        <p:spPr>
          <a:xfrm>
            <a:off x="2056423" y="3326255"/>
            <a:ext cx="2334663" cy="13917"/>
          </a:xfrm>
          <a:prstGeom prst="straightConnector1">
            <a:avLst/>
          </a:prstGeom>
          <a:ln w="28575">
            <a:prstDash val="dash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925DB7B-98BF-4105-BA94-31870CCAE288}"/>
              </a:ext>
            </a:extLst>
          </p:cNvPr>
          <p:cNvCxnSpPr>
            <a:cxnSpLocks/>
          </p:cNvCxnSpPr>
          <p:nvPr/>
        </p:nvCxnSpPr>
        <p:spPr>
          <a:xfrm flipH="1">
            <a:off x="2073965" y="4043571"/>
            <a:ext cx="2345634" cy="0"/>
          </a:xfrm>
          <a:prstGeom prst="straightConnector1">
            <a:avLst/>
          </a:prstGeom>
          <a:ln w="28575">
            <a:prstDash val="soli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A52E2B0-646F-45A0-82D6-B52139D2307F}"/>
              </a:ext>
            </a:extLst>
          </p:cNvPr>
          <p:cNvCxnSpPr>
            <a:cxnSpLocks/>
          </p:cNvCxnSpPr>
          <p:nvPr/>
        </p:nvCxnSpPr>
        <p:spPr>
          <a:xfrm flipV="1">
            <a:off x="7307134" y="3513513"/>
            <a:ext cx="2345634" cy="1"/>
          </a:xfrm>
          <a:prstGeom prst="straightConnector1">
            <a:avLst/>
          </a:prstGeom>
          <a:ln w="28575">
            <a:prstDash val="soli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0DC32F5-28D4-4F1D-A700-116598310614}"/>
              </a:ext>
            </a:extLst>
          </p:cNvPr>
          <p:cNvCxnSpPr>
            <a:cxnSpLocks/>
          </p:cNvCxnSpPr>
          <p:nvPr/>
        </p:nvCxnSpPr>
        <p:spPr>
          <a:xfrm flipH="1">
            <a:off x="7309606" y="4078505"/>
            <a:ext cx="2345634" cy="0"/>
          </a:xfrm>
          <a:prstGeom prst="straightConnector1">
            <a:avLst/>
          </a:prstGeom>
          <a:ln w="28575">
            <a:prstDash val="dash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09D705F8-3809-43C8-8DF7-A7331F6B3599}"/>
              </a:ext>
            </a:extLst>
          </p:cNvPr>
          <p:cNvSpPr txBox="1"/>
          <p:nvPr/>
        </p:nvSpPr>
        <p:spPr>
          <a:xfrm>
            <a:off x="2231551" y="3564960"/>
            <a:ext cx="2030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i="1" dirty="0"/>
              <a:t>Storing All details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038BBA5-C687-43D7-8FD5-A9A68B1E7CF0}"/>
              </a:ext>
            </a:extLst>
          </p:cNvPr>
          <p:cNvSpPr txBox="1"/>
          <p:nvPr/>
        </p:nvSpPr>
        <p:spPr>
          <a:xfrm>
            <a:off x="7376302" y="3611343"/>
            <a:ext cx="1838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i="1" dirty="0"/>
              <a:t>Retrieving details</a:t>
            </a:r>
          </a:p>
        </p:txBody>
      </p:sp>
    </p:spTree>
    <p:extLst>
      <p:ext uri="{BB962C8B-B14F-4D97-AF65-F5344CB8AC3E}">
        <p14:creationId xmlns:p14="http://schemas.microsoft.com/office/powerpoint/2010/main" val="12008036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Left-Right 1">
            <a:extLst>
              <a:ext uri="{FF2B5EF4-FFF2-40B4-BE49-F238E27FC236}">
                <a16:creationId xmlns:a16="http://schemas.microsoft.com/office/drawing/2014/main" id="{981A04ED-CC07-44FA-A4A0-378FB572C3CF}"/>
              </a:ext>
            </a:extLst>
          </p:cNvPr>
          <p:cNvSpPr/>
          <p:nvPr/>
        </p:nvSpPr>
        <p:spPr>
          <a:xfrm>
            <a:off x="0" y="-14148"/>
            <a:ext cx="12192000" cy="1197601"/>
          </a:xfrm>
          <a:prstGeom prst="leftRightArrow">
            <a:avLst>
              <a:gd name="adj1" fmla="val 73932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b="1" dirty="0"/>
              <a:t>Data flow Diagram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6C1B3D0-E1C9-4480-91D0-4B3D609DB646}"/>
              </a:ext>
            </a:extLst>
          </p:cNvPr>
          <p:cNvSpPr/>
          <p:nvPr/>
        </p:nvSpPr>
        <p:spPr>
          <a:xfrm>
            <a:off x="5572539" y="2598349"/>
            <a:ext cx="1046922" cy="1391479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------------------------</a:t>
            </a:r>
            <a:r>
              <a:rPr lang="en-IN" dirty="0">
                <a:solidFill>
                  <a:schemeClr val="tx1"/>
                </a:solidFill>
              </a:rPr>
              <a:t>Files</a:t>
            </a:r>
            <a:r>
              <a:rPr lang="en-IN" dirty="0"/>
              <a:t>        ----------------------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9A58E3B-18C8-4EBF-86C8-5A796C068438}"/>
              </a:ext>
            </a:extLst>
          </p:cNvPr>
          <p:cNvSpPr/>
          <p:nvPr/>
        </p:nvSpPr>
        <p:spPr>
          <a:xfrm>
            <a:off x="9019679" y="1531718"/>
            <a:ext cx="2080591" cy="926579"/>
          </a:xfrm>
          <a:prstGeom prst="rect">
            <a:avLst/>
          </a:prstGeom>
          <a:solidFill>
            <a:srgbClr val="3819E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Admin</a:t>
            </a:r>
          </a:p>
          <a:p>
            <a:pPr algn="ctr"/>
            <a:r>
              <a:rPr lang="en-IN" dirty="0"/>
              <a:t>details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0015E82-7875-4CD2-B1CA-DDBC6E736458}"/>
              </a:ext>
            </a:extLst>
          </p:cNvPr>
          <p:cNvCxnSpPr>
            <a:cxnSpLocks/>
            <a:stCxn id="6" idx="3"/>
            <a:endCxn id="3" idx="0"/>
          </p:cNvCxnSpPr>
          <p:nvPr/>
        </p:nvCxnSpPr>
        <p:spPr>
          <a:xfrm>
            <a:off x="2942582" y="1925187"/>
            <a:ext cx="3153418" cy="673162"/>
          </a:xfrm>
          <a:prstGeom prst="straightConnector1">
            <a:avLst/>
          </a:prstGeom>
          <a:ln w="28575">
            <a:prstDash val="dash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925DB7B-98BF-4105-BA94-31870CCAE288}"/>
              </a:ext>
            </a:extLst>
          </p:cNvPr>
          <p:cNvCxnSpPr>
            <a:cxnSpLocks/>
            <a:stCxn id="5" idx="1"/>
            <a:endCxn id="3" idx="0"/>
          </p:cNvCxnSpPr>
          <p:nvPr/>
        </p:nvCxnSpPr>
        <p:spPr>
          <a:xfrm flipH="1">
            <a:off x="6096000" y="1995008"/>
            <a:ext cx="2923679" cy="603341"/>
          </a:xfrm>
          <a:prstGeom prst="straightConnector1">
            <a:avLst/>
          </a:prstGeom>
          <a:ln w="28575">
            <a:prstDash val="dash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A52E2B0-646F-45A0-82D6-B52139D2307F}"/>
              </a:ext>
            </a:extLst>
          </p:cNvPr>
          <p:cNvCxnSpPr>
            <a:cxnSpLocks/>
            <a:stCxn id="6" idx="2"/>
            <a:endCxn id="3" idx="1"/>
          </p:cNvCxnSpPr>
          <p:nvPr/>
        </p:nvCxnSpPr>
        <p:spPr>
          <a:xfrm>
            <a:off x="2074425" y="2340512"/>
            <a:ext cx="3498114" cy="953577"/>
          </a:xfrm>
          <a:prstGeom prst="straightConnector1">
            <a:avLst/>
          </a:prstGeom>
          <a:ln w="28575">
            <a:prstDash val="dash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0DC32F5-28D4-4F1D-A700-116598310614}"/>
              </a:ext>
            </a:extLst>
          </p:cNvPr>
          <p:cNvCxnSpPr>
            <a:cxnSpLocks/>
            <a:stCxn id="5" idx="2"/>
            <a:endCxn id="3" idx="3"/>
          </p:cNvCxnSpPr>
          <p:nvPr/>
        </p:nvCxnSpPr>
        <p:spPr>
          <a:xfrm flipH="1">
            <a:off x="6619461" y="2458297"/>
            <a:ext cx="3440514" cy="835792"/>
          </a:xfrm>
          <a:prstGeom prst="straightConnector1">
            <a:avLst/>
          </a:prstGeom>
          <a:ln w="28575">
            <a:prstDash val="dash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D038BBA5-C687-43D7-8FD5-A9A68B1E7CF0}"/>
              </a:ext>
            </a:extLst>
          </p:cNvPr>
          <p:cNvSpPr txBox="1"/>
          <p:nvPr/>
        </p:nvSpPr>
        <p:spPr>
          <a:xfrm rot="20033514">
            <a:off x="2508937" y="4822822"/>
            <a:ext cx="23879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i="1" dirty="0"/>
              <a:t>Retrieving All details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3FA4DB4-D05E-4502-A497-E3E4FDD3B4AE}"/>
              </a:ext>
            </a:extLst>
          </p:cNvPr>
          <p:cNvSpPr/>
          <p:nvPr/>
        </p:nvSpPr>
        <p:spPr>
          <a:xfrm>
            <a:off x="1206267" y="1509861"/>
            <a:ext cx="1736315" cy="830651"/>
          </a:xfrm>
          <a:prstGeom prst="rect">
            <a:avLst/>
          </a:prstGeom>
          <a:solidFill>
            <a:srgbClr val="3819E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  <a:p>
            <a:pPr algn="ctr"/>
            <a:r>
              <a:rPr lang="en-IN" dirty="0"/>
              <a:t>Student Details</a:t>
            </a:r>
          </a:p>
          <a:p>
            <a:pPr algn="ctr"/>
            <a:endParaRPr lang="en-IN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60AA237-8A25-4752-97DC-1319DF59DC34}"/>
              </a:ext>
            </a:extLst>
          </p:cNvPr>
          <p:cNvSpPr/>
          <p:nvPr/>
        </p:nvSpPr>
        <p:spPr>
          <a:xfrm>
            <a:off x="834750" y="5002730"/>
            <a:ext cx="1239674" cy="1734399"/>
          </a:xfrm>
          <a:prstGeom prst="rect">
            <a:avLst/>
          </a:prstGeom>
          <a:solidFill>
            <a:srgbClr val="3819E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Admin Panel</a:t>
            </a:r>
          </a:p>
          <a:p>
            <a:pPr algn="ctr"/>
            <a:endParaRPr lang="en-IN" dirty="0"/>
          </a:p>
          <a:p>
            <a:pPr algn="ctr"/>
            <a:r>
              <a:rPr lang="en-IN" b="1" dirty="0"/>
              <a:t>Add</a:t>
            </a:r>
          </a:p>
          <a:p>
            <a:pPr algn="ctr"/>
            <a:r>
              <a:rPr lang="en-IN" b="1" dirty="0"/>
              <a:t>Search</a:t>
            </a:r>
          </a:p>
          <a:p>
            <a:pPr algn="ctr"/>
            <a:r>
              <a:rPr lang="en-IN" b="1" dirty="0"/>
              <a:t>display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B331020-E755-4108-AAEF-19DCCA0712AD}"/>
              </a:ext>
            </a:extLst>
          </p:cNvPr>
          <p:cNvSpPr/>
          <p:nvPr/>
        </p:nvSpPr>
        <p:spPr>
          <a:xfrm>
            <a:off x="5476163" y="5646239"/>
            <a:ext cx="1239673" cy="1029686"/>
          </a:xfrm>
          <a:prstGeom prst="rect">
            <a:avLst/>
          </a:prstGeom>
          <a:solidFill>
            <a:srgbClr val="3819E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Login form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6A5E4AB-5AE3-45C2-A6A4-5EDBE1CEF7A8}"/>
              </a:ext>
            </a:extLst>
          </p:cNvPr>
          <p:cNvSpPr/>
          <p:nvPr/>
        </p:nvSpPr>
        <p:spPr>
          <a:xfrm>
            <a:off x="9743607" y="5121960"/>
            <a:ext cx="1693888" cy="1391478"/>
          </a:xfrm>
          <a:prstGeom prst="rect">
            <a:avLst/>
          </a:prstGeom>
          <a:solidFill>
            <a:srgbClr val="3819EF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Forget password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F3809CB9-CFFA-44EB-9100-52ED47D6FAFE}"/>
              </a:ext>
            </a:extLst>
          </p:cNvPr>
          <p:cNvCxnSpPr>
            <a:cxnSpLocks/>
            <a:stCxn id="3" idx="2"/>
            <a:endCxn id="10" idx="0"/>
          </p:cNvCxnSpPr>
          <p:nvPr/>
        </p:nvCxnSpPr>
        <p:spPr>
          <a:xfrm>
            <a:off x="6096000" y="3989828"/>
            <a:ext cx="0" cy="1656411"/>
          </a:xfrm>
          <a:prstGeom prst="straightConnector1">
            <a:avLst/>
          </a:prstGeom>
          <a:ln w="38100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C4AFC6B3-0801-4F39-B1DF-CE09BD35EA36}"/>
              </a:ext>
            </a:extLst>
          </p:cNvPr>
          <p:cNvCxnSpPr>
            <a:stCxn id="8" idx="0"/>
            <a:endCxn id="3" idx="1"/>
          </p:cNvCxnSpPr>
          <p:nvPr/>
        </p:nvCxnSpPr>
        <p:spPr>
          <a:xfrm flipV="1">
            <a:off x="1454587" y="3294089"/>
            <a:ext cx="4117952" cy="1708641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514CEE4E-FA2E-42B4-9AB5-B3DF07074638}"/>
              </a:ext>
            </a:extLst>
          </p:cNvPr>
          <p:cNvCxnSpPr>
            <a:cxnSpLocks/>
            <a:stCxn id="3" idx="2"/>
            <a:endCxn id="8" idx="3"/>
          </p:cNvCxnSpPr>
          <p:nvPr/>
        </p:nvCxnSpPr>
        <p:spPr>
          <a:xfrm flipH="1">
            <a:off x="2074424" y="3989828"/>
            <a:ext cx="4021576" cy="1880102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64D3ED4-1C79-4C41-A9AB-3AF7DA84E969}"/>
              </a:ext>
            </a:extLst>
          </p:cNvPr>
          <p:cNvCxnSpPr>
            <a:stCxn id="3" idx="2"/>
            <a:endCxn id="13" idx="1"/>
          </p:cNvCxnSpPr>
          <p:nvPr/>
        </p:nvCxnSpPr>
        <p:spPr>
          <a:xfrm>
            <a:off x="6096000" y="3989828"/>
            <a:ext cx="3647607" cy="1827871"/>
          </a:xfrm>
          <a:prstGeom prst="straightConnector1">
            <a:avLst/>
          </a:prstGeom>
          <a:ln w="28575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F78C92C1-FAB2-49FD-BEEA-4B98A12BDD5D}"/>
              </a:ext>
            </a:extLst>
          </p:cNvPr>
          <p:cNvSpPr txBox="1"/>
          <p:nvPr/>
        </p:nvSpPr>
        <p:spPr>
          <a:xfrm rot="713702">
            <a:off x="3245380" y="1795769"/>
            <a:ext cx="2076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Storing Login details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565646C-E3AC-4DB7-B33F-2DE280DCB1B3}"/>
              </a:ext>
            </a:extLst>
          </p:cNvPr>
          <p:cNvSpPr txBox="1"/>
          <p:nvPr/>
        </p:nvSpPr>
        <p:spPr>
          <a:xfrm rot="939522">
            <a:off x="2887154" y="2536643"/>
            <a:ext cx="2368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Storing Student details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CD45FAF-F155-4B17-A0A6-D64E75915B88}"/>
              </a:ext>
            </a:extLst>
          </p:cNvPr>
          <p:cNvSpPr txBox="1"/>
          <p:nvPr/>
        </p:nvSpPr>
        <p:spPr>
          <a:xfrm rot="20810580">
            <a:off x="6372006" y="1873459"/>
            <a:ext cx="2698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Storing Admin login details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E180A76-D298-4A6A-99E5-F01BF28FD654}"/>
              </a:ext>
            </a:extLst>
          </p:cNvPr>
          <p:cNvSpPr txBox="1"/>
          <p:nvPr/>
        </p:nvSpPr>
        <p:spPr>
          <a:xfrm rot="20700699">
            <a:off x="6850802" y="2580643"/>
            <a:ext cx="2186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Storing Admin details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726BBA8-5FF1-4763-B539-40A9E45965C4}"/>
              </a:ext>
            </a:extLst>
          </p:cNvPr>
          <p:cNvSpPr txBox="1"/>
          <p:nvPr/>
        </p:nvSpPr>
        <p:spPr>
          <a:xfrm rot="20216007">
            <a:off x="2164188" y="3935722"/>
            <a:ext cx="2017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Storing details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7C1D9F0-7D5C-4437-9811-D611FD932EA3}"/>
              </a:ext>
            </a:extLst>
          </p:cNvPr>
          <p:cNvSpPr txBox="1"/>
          <p:nvPr/>
        </p:nvSpPr>
        <p:spPr>
          <a:xfrm rot="5400000">
            <a:off x="5746429" y="4679565"/>
            <a:ext cx="13729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Retrieving login details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6FFFC5E-2067-4149-A9BA-6CCE908A8563}"/>
              </a:ext>
            </a:extLst>
          </p:cNvPr>
          <p:cNvSpPr txBox="1"/>
          <p:nvPr/>
        </p:nvSpPr>
        <p:spPr>
          <a:xfrm rot="1650786">
            <a:off x="6947510" y="4583504"/>
            <a:ext cx="23611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Retrieving login details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321965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295</TotalTime>
  <Words>321</Words>
  <Application>Microsoft Office PowerPoint</Application>
  <PresentationFormat>Widescreen</PresentationFormat>
  <Paragraphs>117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Calibri</vt:lpstr>
      <vt:lpstr>Calibri Light</vt:lpstr>
      <vt:lpstr>Wingdings</vt:lpstr>
      <vt:lpstr>Office Theme</vt:lpstr>
      <vt:lpstr>STUDENT MANAGEMENT SYSTEM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Student Management System</dc:title>
  <dc:creator>Raju Jettappa</dc:creator>
  <cp:lastModifiedBy>Raju Jettappa</cp:lastModifiedBy>
  <cp:revision>31</cp:revision>
  <dcterms:created xsi:type="dcterms:W3CDTF">2020-02-14T12:13:51Z</dcterms:created>
  <dcterms:modified xsi:type="dcterms:W3CDTF">2020-02-15T04:41:51Z</dcterms:modified>
</cp:coreProperties>
</file>